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57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255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27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49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8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82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87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125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6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25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4937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812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9232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766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16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49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49188-6B4E-4B41-8030-0A77AAC37B88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F55F420-B526-4621-B060-EC7BC3F0F9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71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 декабря  День Героев Отечества 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6" y="498249"/>
            <a:ext cx="9470571" cy="61414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8217" y="263118"/>
            <a:ext cx="1724297" cy="193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4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d.multiurok.ru/html/2020/06/29/s_5efa2f8f19d97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35" y="391885"/>
            <a:ext cx="8543109" cy="62641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520" y="391885"/>
            <a:ext cx="1855152" cy="190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77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 В 1769 году императрица Екатерина II учредила орден Святого Георгия Победоносца Этим орденом награждались воины, проявившие в бою доблесть, отвагу и смелость. 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7" y="139541"/>
            <a:ext cx="8608424" cy="64563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64" y="197802"/>
            <a:ext cx="1750650" cy="190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7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амятная дата - День Героев Отечества - была установлена в 2007 году  Президент РФ Владимир Путин 24 декабря 2007 г. внес изменения в федеральный закон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62" y="195941"/>
            <a:ext cx="8646370" cy="653143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086" y="326570"/>
            <a:ext cx="1789838" cy="191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62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ерой Российской Федерации   высшее особое звание в Российской Федерации. Присваивается за совершение исключительного подвига. Звание является высшей государственной наградой России .  Герою Российской Федерации вручаются знак особого отличия – медаль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7" y="261258"/>
            <a:ext cx="8621484" cy="64661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710" y="261258"/>
            <a:ext cx="1855152" cy="191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60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Орден Александра Невского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43" y="372542"/>
            <a:ext cx="8473106" cy="63548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72" y="372542"/>
            <a:ext cx="1881278" cy="196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5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Герой России  Олег Пешков Герой России  Александр Прохоренко Герой России  Роман Филипов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3" y="326572"/>
            <a:ext cx="8209254" cy="62701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013" y="326572"/>
            <a:ext cx="2038032" cy="215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2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В середине августа 2019 г лайнер А321 совершил аварийную посадку в кукурузном поле после вылета из аэропорта Жуковский. Самолет «Уральских авиалиний» выполнял рейс Москва — Симферополь. На взлете он столкнулся со стаей чаек, птицы попали в оба двигателя. На борту находились 226 пассажиров и семь членов экипажа, никто из них не пострадал   Герой России Георгий Мурзин Герой России Дамир Юсупов Президент России Владимир Путин подписал указ о присвоении званий Героев России летчикам, пилотировавшим А321 во время жесткой посадки в Подмосковье. Других членов экипажа наградили орденами Мужества.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99" y="422280"/>
            <a:ext cx="8466548" cy="64357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835" y="422280"/>
            <a:ext cx="1815963" cy="208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79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 Звездой Героя РФ награжден  21 свердловчанин (уроженец области или постоянно здесь проживающий). Из них 12 человек уже нет в живых (10 получили звание посмертно)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44" y="404948"/>
            <a:ext cx="7965204" cy="61134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829" y="289241"/>
            <a:ext cx="2064157" cy="224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79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Герои современной России Звание Героя Российской Федерации присваивается Президентом одному и тому же лицу только один раз. Однократное звание Героя России даёт право на установку бронзового бюста на родине героя.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13" y="456949"/>
            <a:ext cx="8047055" cy="60352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131" y="274955"/>
            <a:ext cx="2364603" cy="233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38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6994" y="1629890"/>
            <a:ext cx="7808971" cy="3724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ГЕРОИ РОССИИ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ИРКУТСКОЙ ОБЛАСТИ.</a:t>
            </a:r>
            <a:endParaRPr lang="ru-RU" sz="5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389" y="222704"/>
            <a:ext cx="2129470" cy="2115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50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5" y="600891"/>
            <a:ext cx="8081554" cy="60611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578" y="392522"/>
            <a:ext cx="2116408" cy="21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54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36" y="288019"/>
            <a:ext cx="8164285" cy="612321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61" y="288019"/>
            <a:ext cx="2116408" cy="218086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79025" y="157390"/>
            <a:ext cx="38990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Степан Борисович Погодаев</a:t>
            </a:r>
          </a:p>
        </p:txBody>
      </p:sp>
    </p:spTree>
    <p:extLst>
      <p:ext uri="{BB962C8B-B14F-4D97-AF65-F5344CB8AC3E}">
        <p14:creationId xmlns:p14="http://schemas.microsoft.com/office/powerpoint/2010/main" val="827665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705394"/>
            <a:ext cx="7977052" cy="59827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824" y="379459"/>
            <a:ext cx="2116408" cy="21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16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5" y="346167"/>
            <a:ext cx="8142515" cy="61068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824" y="497024"/>
            <a:ext cx="2116408" cy="218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10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fsd.multiurok.ru/html/2018/12/09/s_5c0d63afcd5b2/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034" y="404949"/>
            <a:ext cx="8129118" cy="60968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536" y="404949"/>
            <a:ext cx="2216664" cy="223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5641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8</Words>
  <Application>Microsoft Office PowerPoint</Application>
  <PresentationFormat>Широкоэкранный</PresentationFormat>
  <Paragraphs>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</dc:creator>
  <cp:lastModifiedBy>8</cp:lastModifiedBy>
  <cp:revision>38</cp:revision>
  <dcterms:created xsi:type="dcterms:W3CDTF">2020-11-30T02:31:11Z</dcterms:created>
  <dcterms:modified xsi:type="dcterms:W3CDTF">2020-12-04T01:54:49Z</dcterms:modified>
</cp:coreProperties>
</file>